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2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4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2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9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1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45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22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9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8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3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3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6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9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7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6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7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19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2511971"/>
          </a:xfrm>
        </p:spPr>
        <p:txBody>
          <a:bodyPr/>
          <a:lstStyle/>
          <a:p>
            <a:r>
              <a:rPr lang="en-US" dirty="0" smtClean="0"/>
              <a:t>Air filter inspection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Pgss automotive 11/12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26031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7766"/>
          </a:xfrm>
        </p:spPr>
        <p:txBody>
          <a:bodyPr/>
          <a:lstStyle/>
          <a:p>
            <a:pPr algn="ctr"/>
            <a:r>
              <a:rPr lang="en-US" dirty="0" smtClean="0"/>
              <a:t>Tap out the filter on the floor or bench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5332577"/>
            <a:ext cx="9905998" cy="12297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Recheck the filter with the trouble light</a:t>
            </a:r>
            <a:endParaRPr lang="en-CA" sz="2800" b="1" dirty="0"/>
          </a:p>
        </p:txBody>
      </p:sp>
      <p:pic>
        <p:nvPicPr>
          <p:cNvPr id="4" name="YouCut_20200423_1442340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25" y="1387366"/>
            <a:ext cx="6042025" cy="3945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1625" y="4963245"/>
            <a:ext cx="129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 play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333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9655"/>
          </a:xfrm>
        </p:spPr>
        <p:txBody>
          <a:bodyPr/>
          <a:lstStyle/>
          <a:p>
            <a:pPr algn="ctr"/>
            <a:r>
              <a:rPr lang="en-US" dirty="0" smtClean="0"/>
              <a:t>Replace air filter as necessary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 smtClean="0"/>
              <a:t>vehicle information is needed for the correct air filter replacement</a:t>
            </a:r>
          </a:p>
          <a:p>
            <a:pPr algn="ctr"/>
            <a:r>
              <a:rPr lang="en-US" sz="2800" b="1" dirty="0" smtClean="0"/>
              <a:t>year</a:t>
            </a:r>
          </a:p>
          <a:p>
            <a:pPr algn="ctr"/>
            <a:r>
              <a:rPr lang="en-US" sz="2800" b="1" dirty="0" smtClean="0"/>
              <a:t>Make</a:t>
            </a:r>
          </a:p>
          <a:p>
            <a:pPr algn="ctr"/>
            <a:r>
              <a:rPr lang="en-US" sz="2800" b="1" dirty="0" smtClean="0"/>
              <a:t>Model</a:t>
            </a:r>
          </a:p>
          <a:p>
            <a:pPr algn="ctr"/>
            <a:r>
              <a:rPr lang="en-US" sz="2800" b="1" dirty="0" smtClean="0"/>
              <a:t>Engine size</a:t>
            </a:r>
          </a:p>
          <a:p>
            <a:pPr algn="ctr"/>
            <a:r>
              <a:rPr lang="en-US" sz="2800" b="1" dirty="0" smtClean="0"/>
              <a:t>Contact a parts supplier with the information to obtain a new filter.</a:t>
            </a:r>
          </a:p>
          <a:p>
            <a:pPr algn="ctr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0574885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40828"/>
          </a:xfrm>
        </p:spPr>
        <p:txBody>
          <a:bodyPr/>
          <a:lstStyle/>
          <a:p>
            <a:pPr algn="ctr"/>
            <a:r>
              <a:rPr lang="en-US" dirty="0" smtClean="0"/>
              <a:t>New filter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46" y="1797050"/>
            <a:ext cx="5325533" cy="3994150"/>
          </a:xfrm>
        </p:spPr>
      </p:pic>
    </p:spTree>
    <p:extLst>
      <p:ext uri="{BB962C8B-B14F-4D97-AF65-F5344CB8AC3E}">
        <p14:creationId xmlns:p14="http://schemas.microsoft.com/office/powerpoint/2010/main" val="105288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24607"/>
          </a:xfrm>
        </p:spPr>
        <p:txBody>
          <a:bodyPr/>
          <a:lstStyle/>
          <a:p>
            <a:pPr algn="ctr"/>
            <a:r>
              <a:rPr lang="en-US" dirty="0" smtClean="0"/>
              <a:t>Reinstall air  filter in proper air box location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89" y="1989083"/>
            <a:ext cx="4165600" cy="3124200"/>
          </a:xfrm>
        </p:spPr>
      </p:pic>
    </p:spTree>
    <p:extLst>
      <p:ext uri="{BB962C8B-B14F-4D97-AF65-F5344CB8AC3E}">
        <p14:creationId xmlns:p14="http://schemas.microsoft.com/office/powerpoint/2010/main" val="10026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461" y="278524"/>
            <a:ext cx="9905998" cy="3993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Reinstall air box lid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461" y="5210510"/>
            <a:ext cx="9905998" cy="14924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Check the fit of the lid</a:t>
            </a:r>
          </a:p>
          <a:p>
            <a:pPr algn="ctr"/>
            <a:r>
              <a:rPr lang="en-US" sz="2800" b="1" dirty="0" smtClean="0"/>
              <a:t>Secure the latches</a:t>
            </a:r>
          </a:p>
          <a:p>
            <a:pPr algn="ctr"/>
            <a:r>
              <a:rPr lang="en-US" sz="2800" b="1" dirty="0" smtClean="0"/>
              <a:t>You’re good to go</a:t>
            </a:r>
            <a:endParaRPr lang="en-CA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2822" y="457830"/>
            <a:ext cx="4287790" cy="50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9158" y="2427890"/>
            <a:ext cx="80719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 results to Mr. G</a:t>
            </a:r>
          </a:p>
          <a:p>
            <a:endParaRPr lang="en-US" sz="2800" dirty="0"/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53630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1061544"/>
          </a:xfrm>
        </p:spPr>
        <p:txBody>
          <a:bodyPr/>
          <a:lstStyle/>
          <a:p>
            <a:r>
              <a:rPr lang="en-US" dirty="0" smtClean="0"/>
              <a:t>Equipment needed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405352"/>
            <a:ext cx="8676222" cy="268013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Safety goggles</a:t>
            </a:r>
          </a:p>
          <a:p>
            <a:r>
              <a:rPr lang="en-US" sz="2800" b="1" dirty="0" smtClean="0"/>
              <a:t>Trouble light</a:t>
            </a:r>
          </a:p>
          <a:p>
            <a:r>
              <a:rPr lang="en-US" sz="2800" b="1" dirty="0" smtClean="0"/>
              <a:t>shop towel or rag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985">
            <a:off x="3116317" y="2230819"/>
            <a:ext cx="1692166" cy="12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56138"/>
          </a:xfrm>
        </p:spPr>
        <p:txBody>
          <a:bodyPr/>
          <a:lstStyle/>
          <a:p>
            <a:pPr algn="ctr"/>
            <a:r>
              <a:rPr lang="en-US" dirty="0" smtClean="0"/>
              <a:t>Locate the air box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65739"/>
            <a:ext cx="9905998" cy="40254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Raise the hood</a:t>
            </a:r>
          </a:p>
          <a:p>
            <a:pPr algn="ctr"/>
            <a:r>
              <a:rPr lang="en-US" sz="2800" b="1" dirty="0" smtClean="0"/>
              <a:t>Locate the air box</a:t>
            </a:r>
          </a:p>
          <a:p>
            <a:pPr algn="ctr"/>
            <a:r>
              <a:rPr lang="en-US" sz="2800" b="1" dirty="0" smtClean="0"/>
              <a:t>Usually a big black square or rectangle</a:t>
            </a:r>
          </a:p>
          <a:p>
            <a:pPr algn="ctr"/>
            <a:r>
              <a:rPr lang="en-US" sz="2800" b="1" dirty="0" smtClean="0"/>
              <a:t>Remove or disconnect hold down clips or screws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2920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472966"/>
            <a:ext cx="9905998" cy="1048406"/>
          </a:xfrm>
        </p:spPr>
        <p:txBody>
          <a:bodyPr/>
          <a:lstStyle/>
          <a:p>
            <a:pPr algn="ctr"/>
            <a:r>
              <a:rPr lang="en-US" dirty="0" smtClean="0"/>
              <a:t>Disconnect hold  down clips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0662" y="2280831"/>
            <a:ext cx="3831019" cy="4398580"/>
          </a:xfrm>
        </p:spPr>
      </p:pic>
      <p:cxnSp>
        <p:nvCxnSpPr>
          <p:cNvPr id="7" name="Straight Arrow Connector 6" title="clips"/>
          <p:cNvCxnSpPr/>
          <p:nvPr/>
        </p:nvCxnSpPr>
        <p:spPr>
          <a:xfrm flipH="1">
            <a:off x="6858000" y="3783724"/>
            <a:ext cx="3752193" cy="1024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  <a:innerShdw blurRad="50800" dist="25400" dir="13500000">
              <a:srgbClr val="000000">
                <a:alpha val="55000"/>
              </a:srgbClr>
            </a:inn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45019" y="3248799"/>
            <a:ext cx="2979684" cy="1370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50800" dist="25400" dir="13500000">
              <a:srgbClr val="000000">
                <a:alpha val="55000"/>
              </a:srgbClr>
            </a:inn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209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51186"/>
          </a:xfrm>
        </p:spPr>
        <p:txBody>
          <a:bodyPr/>
          <a:lstStyle/>
          <a:p>
            <a:pPr algn="ctr"/>
            <a:r>
              <a:rPr lang="en-US" dirty="0" smtClean="0"/>
              <a:t>Remove air filter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Carefully note the position of the filter</a:t>
            </a:r>
          </a:p>
          <a:p>
            <a:pPr algn="ctr"/>
            <a:r>
              <a:rPr lang="en-US" sz="2800" b="1" dirty="0" smtClean="0"/>
              <a:t>Right side up / upside down</a:t>
            </a:r>
          </a:p>
          <a:p>
            <a:pPr algn="ctr"/>
            <a:r>
              <a:rPr lang="en-US" sz="2800" b="1" dirty="0" smtClean="0"/>
              <a:t>Take a photo if necessary this will help with a reinstall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36952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air filter revealed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2871" y="1462587"/>
            <a:ext cx="3812275" cy="4844956"/>
          </a:xfrm>
        </p:spPr>
      </p:pic>
    </p:spTree>
    <p:extLst>
      <p:ext uri="{BB962C8B-B14F-4D97-AF65-F5344CB8AC3E}">
        <p14:creationId xmlns:p14="http://schemas.microsoft.com/office/powerpoint/2010/main" val="24067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185" y="609601"/>
            <a:ext cx="8676222" cy="746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Carefully remove the filter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09" y="1482765"/>
            <a:ext cx="8676222" cy="46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98938"/>
          </a:xfrm>
        </p:spPr>
        <p:txBody>
          <a:bodyPr/>
          <a:lstStyle/>
          <a:p>
            <a:pPr algn="ctr"/>
            <a:r>
              <a:rPr lang="en-US" dirty="0" smtClean="0"/>
              <a:t>Checking the air filter with a trouble light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9" y="1616121"/>
            <a:ext cx="6369268" cy="3822981"/>
          </a:xfrm>
        </p:spPr>
      </p:pic>
    </p:spTree>
    <p:extLst>
      <p:ext uri="{BB962C8B-B14F-4D97-AF65-F5344CB8AC3E}">
        <p14:creationId xmlns:p14="http://schemas.microsoft.com/office/powerpoint/2010/main" val="391604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0976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Does the filter pass or fail?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19367"/>
            <a:ext cx="9905998" cy="43718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Shine a light behind the filter</a:t>
            </a:r>
          </a:p>
          <a:p>
            <a:pPr algn="ctr"/>
            <a:r>
              <a:rPr lang="en-US" sz="2800" b="1" dirty="0" smtClean="0"/>
              <a:t>Can you see lots of light through it</a:t>
            </a:r>
          </a:p>
          <a:p>
            <a:pPr algn="ctr"/>
            <a:r>
              <a:rPr lang="en-US" sz="2800" b="1" dirty="0" smtClean="0"/>
              <a:t>Pass</a:t>
            </a:r>
          </a:p>
          <a:p>
            <a:pPr algn="ctr"/>
            <a:r>
              <a:rPr lang="en-US" sz="2800" b="1" dirty="0" smtClean="0"/>
              <a:t>If little or no light passes through</a:t>
            </a:r>
          </a:p>
          <a:p>
            <a:pPr algn="ctr"/>
            <a:r>
              <a:rPr lang="en-US" sz="2800" b="1" dirty="0" smtClean="0"/>
              <a:t>Fail</a:t>
            </a:r>
          </a:p>
          <a:p>
            <a:pPr algn="ctr"/>
            <a:r>
              <a:rPr lang="en-US" sz="2800" b="1" dirty="0" smtClean="0"/>
              <a:t>What are your results?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275183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7686</TotalTime>
  <Words>208</Words>
  <Application>Microsoft Office PowerPoint</Application>
  <PresentationFormat>Widescreen</PresentationFormat>
  <Paragraphs>43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Franklin Gothic Book</vt:lpstr>
      <vt:lpstr>Franklin Gothic Medium</vt:lpstr>
      <vt:lpstr>Mesh</vt:lpstr>
      <vt:lpstr>Air filter inspection </vt:lpstr>
      <vt:lpstr>Equipment needed</vt:lpstr>
      <vt:lpstr>Locate the air box</vt:lpstr>
      <vt:lpstr>Disconnect hold  down clips</vt:lpstr>
      <vt:lpstr>Remove air filter</vt:lpstr>
      <vt:lpstr>The air filter revealed</vt:lpstr>
      <vt:lpstr>Carefully remove the filter</vt:lpstr>
      <vt:lpstr>Checking the air filter with a trouble light</vt:lpstr>
      <vt:lpstr>Does the filter pass or fail?</vt:lpstr>
      <vt:lpstr>Tap out the filter on the floor or bench</vt:lpstr>
      <vt:lpstr>Replace air filter as necessary</vt:lpstr>
      <vt:lpstr>New filter</vt:lpstr>
      <vt:lpstr>Reinstall air  filter in proper air box location</vt:lpstr>
      <vt:lpstr>Reinstall air box lid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filter inspection</dc:title>
  <dc:creator>Windows User</dc:creator>
  <cp:lastModifiedBy>Windows User</cp:lastModifiedBy>
  <cp:revision>34</cp:revision>
  <dcterms:created xsi:type="dcterms:W3CDTF">2020-04-29T17:19:14Z</dcterms:created>
  <dcterms:modified xsi:type="dcterms:W3CDTF">2020-05-11T19:33:44Z</dcterms:modified>
</cp:coreProperties>
</file>